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2400" y="1638300"/>
            <a:ext cx="8829675" cy="5038725"/>
          </a:xfrm>
          <a:custGeom>
            <a:avLst/>
            <a:gdLst/>
            <a:ahLst/>
            <a:cxnLst/>
            <a:rect l="l" t="t" r="r" b="b"/>
            <a:pathLst>
              <a:path w="8829675" h="5038725">
                <a:moveTo>
                  <a:pt x="0" y="5038725"/>
                </a:moveTo>
                <a:lnTo>
                  <a:pt x="8829675" y="5038725"/>
                </a:lnTo>
                <a:lnTo>
                  <a:pt x="8829675" y="0"/>
                </a:lnTo>
                <a:lnTo>
                  <a:pt x="0" y="0"/>
                </a:lnTo>
                <a:lnTo>
                  <a:pt x="0" y="5038725"/>
                </a:lnTo>
                <a:close/>
              </a:path>
            </a:pathLst>
          </a:custGeom>
          <a:solidFill>
            <a:srgbClr val="CCD1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52400" y="152400"/>
            <a:ext cx="8810625" cy="1343025"/>
          </a:xfrm>
          <a:custGeom>
            <a:avLst/>
            <a:gdLst/>
            <a:ahLst/>
            <a:cxnLst/>
            <a:rect l="l" t="t" r="r" b="b"/>
            <a:pathLst>
              <a:path w="8810625" h="1343025">
                <a:moveTo>
                  <a:pt x="0" y="1343025"/>
                </a:moveTo>
                <a:lnTo>
                  <a:pt x="8810625" y="1343025"/>
                </a:lnTo>
                <a:lnTo>
                  <a:pt x="8810625" y="0"/>
                </a:lnTo>
                <a:lnTo>
                  <a:pt x="0" y="0"/>
                </a:lnTo>
                <a:lnTo>
                  <a:pt x="0" y="1343025"/>
                </a:lnTo>
                <a:close/>
              </a:path>
            </a:pathLst>
          </a:custGeom>
          <a:solidFill>
            <a:srgbClr val="52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9139301" cy="68532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2400" y="1638300"/>
            <a:ext cx="8829675" cy="5038725"/>
          </a:xfrm>
          <a:custGeom>
            <a:avLst/>
            <a:gdLst/>
            <a:ahLst/>
            <a:cxnLst/>
            <a:rect l="l" t="t" r="r" b="b"/>
            <a:pathLst>
              <a:path w="8829675" h="5038725">
                <a:moveTo>
                  <a:pt x="0" y="5038725"/>
                </a:moveTo>
                <a:lnTo>
                  <a:pt x="8829675" y="5038725"/>
                </a:lnTo>
                <a:lnTo>
                  <a:pt x="8829675" y="0"/>
                </a:lnTo>
                <a:lnTo>
                  <a:pt x="0" y="0"/>
                </a:lnTo>
                <a:lnTo>
                  <a:pt x="0" y="5038725"/>
                </a:lnTo>
                <a:close/>
              </a:path>
            </a:pathLst>
          </a:custGeom>
          <a:solidFill>
            <a:srgbClr val="CCD1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343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8000" y="1716341"/>
            <a:ext cx="8128000" cy="405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10400" y="152400"/>
            <a:ext cx="1981200" cy="6553200"/>
          </a:xfrm>
          <a:custGeom>
            <a:avLst/>
            <a:gdLst/>
            <a:ahLst/>
            <a:cxnLst/>
            <a:rect l="l" t="t" r="r" b="b"/>
            <a:pathLst>
              <a:path w="1981200" h="6553200">
                <a:moveTo>
                  <a:pt x="0" y="6553200"/>
                </a:moveTo>
                <a:lnTo>
                  <a:pt x="1981200" y="6553200"/>
                </a:lnTo>
                <a:lnTo>
                  <a:pt x="1981200" y="0"/>
                </a:lnTo>
                <a:lnTo>
                  <a:pt x="0" y="0"/>
                </a:lnTo>
                <a:lnTo>
                  <a:pt x="0" y="6553200"/>
                </a:lnTo>
                <a:close/>
              </a:path>
            </a:pathLst>
          </a:custGeom>
          <a:solidFill>
            <a:srgbClr val="C569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52400" y="152400"/>
            <a:ext cx="6705600" cy="6553200"/>
          </a:xfrm>
          <a:custGeom>
            <a:avLst/>
            <a:gdLst/>
            <a:ahLst/>
            <a:cxnLst/>
            <a:rect l="l" t="t" r="r" b="b"/>
            <a:pathLst>
              <a:path w="6705600" h="6553200">
                <a:moveTo>
                  <a:pt x="0" y="6553200"/>
                </a:moveTo>
                <a:lnTo>
                  <a:pt x="6705600" y="6553200"/>
                </a:lnTo>
                <a:lnTo>
                  <a:pt x="6705600" y="0"/>
                </a:lnTo>
                <a:lnTo>
                  <a:pt x="0" y="0"/>
                </a:lnTo>
                <a:lnTo>
                  <a:pt x="0" y="6553200"/>
                </a:lnTo>
                <a:close/>
              </a:path>
            </a:pathLst>
          </a:custGeom>
          <a:solidFill>
            <a:srgbClr val="52484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139301" cy="68532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10625" cy="1343025"/>
          </a:xfrm>
          <a:prstGeom prst="rect">
            <a:avLst/>
          </a:prstGeom>
          <a:solidFill>
            <a:srgbClr val="524848"/>
          </a:solidFill>
        </p:spPr>
        <p:txBody>
          <a:bodyPr vert="horz" wrap="square" lIns="0" tIns="302260" rIns="0" bIns="0" rtlCol="0">
            <a:spAutoFit/>
          </a:bodyPr>
          <a:lstStyle/>
          <a:p>
            <a:pPr marL="1017269" marR="1091565" indent="133350">
              <a:lnSpc>
                <a:spcPts val="3450"/>
              </a:lnSpc>
              <a:spcBef>
                <a:spcPts val="2380"/>
              </a:spcBef>
              <a:tabLst>
                <a:tab pos="3892550" algn="l"/>
                <a:tab pos="5483225" algn="l"/>
              </a:tabLst>
            </a:pPr>
            <a:r>
              <a:rPr sz="2900" i="1" spc="200" dirty="0">
                <a:latin typeface="Franklin Gothic Medium"/>
                <a:cs typeface="Franklin Gothic Medium"/>
              </a:rPr>
              <a:t>DIFFERENCE</a:t>
            </a:r>
            <a:r>
              <a:rPr sz="2900" i="1" spc="105" dirty="0">
                <a:latin typeface="Franklin Gothic Medium"/>
                <a:cs typeface="Franklin Gothic Medium"/>
              </a:rPr>
              <a:t> </a:t>
            </a:r>
            <a:r>
              <a:rPr sz="2900" i="1" spc="220" dirty="0">
                <a:latin typeface="Franklin Gothic Medium"/>
                <a:cs typeface="Franklin Gothic Medium"/>
              </a:rPr>
              <a:t>BETWEEN	</a:t>
            </a:r>
            <a:r>
              <a:rPr sz="2900" i="1" spc="210" dirty="0">
                <a:latin typeface="Franklin Gothic Medium"/>
                <a:cs typeface="Franklin Gothic Medium"/>
              </a:rPr>
              <a:t>COMMUNITY  </a:t>
            </a:r>
            <a:r>
              <a:rPr sz="2900" i="1" spc="190" dirty="0">
                <a:latin typeface="Franklin Gothic Medium"/>
                <a:cs typeface="Franklin Gothic Medium"/>
              </a:rPr>
              <a:t>DEVELOPMENT	</a:t>
            </a:r>
            <a:r>
              <a:rPr sz="2900" i="1" spc="165" dirty="0">
                <a:latin typeface="Franklin Gothic Medium"/>
                <a:cs typeface="Franklin Gothic Medium"/>
              </a:rPr>
              <a:t>AND </a:t>
            </a:r>
            <a:r>
              <a:rPr sz="2900" i="1" spc="200" dirty="0">
                <a:latin typeface="Franklin Gothic Medium"/>
                <a:cs typeface="Franklin Gothic Medium"/>
              </a:rPr>
              <a:t>SOCIAL</a:t>
            </a:r>
            <a:r>
              <a:rPr sz="2900" i="1" spc="175" dirty="0">
                <a:latin typeface="Franklin Gothic Medium"/>
                <a:cs typeface="Franklin Gothic Medium"/>
              </a:rPr>
              <a:t> </a:t>
            </a:r>
            <a:r>
              <a:rPr sz="2900" i="1" spc="195" dirty="0">
                <a:latin typeface="Franklin Gothic Medium"/>
                <a:cs typeface="Franklin Gothic Medium"/>
              </a:rPr>
              <a:t>CHANGE</a:t>
            </a:r>
            <a:endParaRPr sz="29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981200" y="1676400"/>
            <a:ext cx="4800600" cy="685800"/>
          </a:xfrm>
          <a:custGeom>
            <a:avLst/>
            <a:gdLst/>
            <a:ahLst/>
            <a:cxnLst/>
            <a:rect l="l" t="t" r="r" b="b"/>
            <a:pathLst>
              <a:path w="4800600" h="685800">
                <a:moveTo>
                  <a:pt x="0" y="685800"/>
                </a:moveTo>
                <a:lnTo>
                  <a:pt x="4800600" y="685800"/>
                </a:lnTo>
                <a:lnTo>
                  <a:pt x="4800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981200" y="1676400"/>
            <a:ext cx="4800600" cy="685800"/>
          </a:xfrm>
          <a:custGeom>
            <a:avLst/>
            <a:gdLst/>
            <a:ahLst/>
            <a:cxnLst/>
            <a:rect l="l" t="t" r="r" b="b"/>
            <a:pathLst>
              <a:path w="4800600" h="685800">
                <a:moveTo>
                  <a:pt x="0" y="685800"/>
                </a:moveTo>
                <a:lnTo>
                  <a:pt x="4800600" y="685800"/>
                </a:lnTo>
                <a:lnTo>
                  <a:pt x="4800600" y="0"/>
                </a:lnTo>
                <a:lnTo>
                  <a:pt x="0" y="0"/>
                </a:lnTo>
                <a:lnTo>
                  <a:pt x="0" y="685800"/>
                </a:lnTo>
                <a:close/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08000" y="1816480"/>
            <a:ext cx="8208009" cy="38646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53390" algn="ctr">
              <a:lnSpc>
                <a:spcPct val="100000"/>
              </a:lnSpc>
              <a:spcBef>
                <a:spcPts val="105"/>
              </a:spcBef>
              <a:tabLst>
                <a:tab pos="1665605" algn="l"/>
              </a:tabLst>
            </a:pPr>
            <a:r>
              <a:rPr sz="2400" i="1" spc="2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Community	</a:t>
            </a:r>
            <a:r>
              <a:rPr sz="2400" i="1" spc="5" dirty="0">
                <a:solidFill>
                  <a:srgbClr val="FFFFFF"/>
                </a:solidFill>
                <a:latin typeface="Franklin Gothic Medium"/>
                <a:cs typeface="Franklin Gothic Medium"/>
              </a:rPr>
              <a:t>development</a:t>
            </a:r>
            <a:endParaRPr sz="2400">
              <a:latin typeface="Franklin Gothic Medium"/>
              <a:cs typeface="Franklin Gothic Medium"/>
            </a:endParaRPr>
          </a:p>
          <a:p>
            <a:pPr marL="12700" marR="5080" indent="304800">
              <a:lnSpc>
                <a:spcPct val="155700"/>
              </a:lnSpc>
              <a:spcBef>
                <a:spcPts val="1950"/>
              </a:spcBef>
              <a:tabLst>
                <a:tab pos="650875" algn="l"/>
                <a:tab pos="994410" algn="l"/>
                <a:tab pos="1299210" algn="l"/>
                <a:tab pos="2367280" algn="l"/>
                <a:tab pos="3234690" algn="l"/>
                <a:tab pos="4732020" algn="l"/>
                <a:tab pos="5990590" algn="l"/>
                <a:tab pos="6791325" algn="l"/>
                <a:tab pos="7954645" algn="l"/>
              </a:tabLst>
            </a:pPr>
            <a:r>
              <a:rPr sz="1850" spc="175" dirty="0">
                <a:latin typeface="Franklin Gothic Medium"/>
                <a:cs typeface="Franklin Gothic Medium"/>
              </a:rPr>
              <a:t>I</a:t>
            </a:r>
            <a:r>
              <a:rPr sz="1850" spc="5" dirty="0">
                <a:latin typeface="Franklin Gothic Medium"/>
                <a:cs typeface="Franklin Gothic Medium"/>
              </a:rPr>
              <a:t>t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45" dirty="0">
                <a:latin typeface="Franklin Gothic Medium"/>
                <a:cs typeface="Franklin Gothic Medium"/>
              </a:rPr>
              <a:t>i</a:t>
            </a:r>
            <a:r>
              <a:rPr sz="1850" spc="10" dirty="0">
                <a:latin typeface="Franklin Gothic Medium"/>
                <a:cs typeface="Franklin Gothic Medium"/>
              </a:rPr>
              <a:t>s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0" dirty="0">
                <a:latin typeface="Franklin Gothic Medium"/>
                <a:cs typeface="Franklin Gothic Medium"/>
              </a:rPr>
              <a:t>a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20" dirty="0">
                <a:latin typeface="Franklin Gothic Medium"/>
                <a:cs typeface="Franklin Gothic Medium"/>
              </a:rPr>
              <a:t>p</a:t>
            </a:r>
            <a:r>
              <a:rPr sz="1850" spc="125" dirty="0">
                <a:latin typeface="Franklin Gothic Medium"/>
                <a:cs typeface="Franklin Gothic Medium"/>
              </a:rPr>
              <a:t>r</a:t>
            </a:r>
            <a:r>
              <a:rPr sz="1850" spc="135" dirty="0">
                <a:latin typeface="Franklin Gothic Medium"/>
                <a:cs typeface="Franklin Gothic Medium"/>
              </a:rPr>
              <a:t>o</a:t>
            </a:r>
            <a:r>
              <a:rPr sz="1850" spc="10" dirty="0">
                <a:latin typeface="Franklin Gothic Medium"/>
                <a:cs typeface="Franklin Gothic Medium"/>
              </a:rPr>
              <a:t>c</a:t>
            </a:r>
            <a:r>
              <a:rPr sz="1850" spc="-215" dirty="0">
                <a:latin typeface="Franklin Gothic Medium"/>
                <a:cs typeface="Franklin Gothic Medium"/>
              </a:rPr>
              <a:t> </a:t>
            </a:r>
            <a:r>
              <a:rPr sz="1850" spc="145" dirty="0">
                <a:latin typeface="Franklin Gothic Medium"/>
                <a:cs typeface="Franklin Gothic Medium"/>
              </a:rPr>
              <a:t>e</a:t>
            </a:r>
            <a:r>
              <a:rPr sz="1850" spc="204" dirty="0">
                <a:latin typeface="Franklin Gothic Medium"/>
                <a:cs typeface="Franklin Gothic Medium"/>
              </a:rPr>
              <a:t>s</a:t>
            </a:r>
            <a:r>
              <a:rPr sz="1850" spc="10" dirty="0">
                <a:latin typeface="Franklin Gothic Medium"/>
                <a:cs typeface="Franklin Gothic Medium"/>
              </a:rPr>
              <a:t>s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30" dirty="0">
                <a:latin typeface="Franklin Gothic Medium"/>
                <a:cs typeface="Franklin Gothic Medium"/>
              </a:rPr>
              <a:t>w</a:t>
            </a:r>
            <a:r>
              <a:rPr sz="1850" spc="190" dirty="0">
                <a:latin typeface="Franklin Gothic Medium"/>
                <a:cs typeface="Franklin Gothic Medium"/>
              </a:rPr>
              <a:t>h</a:t>
            </a:r>
            <a:r>
              <a:rPr sz="1850" spc="225" dirty="0">
                <a:latin typeface="Franklin Gothic Medium"/>
                <a:cs typeface="Franklin Gothic Medium"/>
              </a:rPr>
              <a:t>e</a:t>
            </a:r>
            <a:r>
              <a:rPr sz="1850" spc="130" dirty="0">
                <a:latin typeface="Franklin Gothic Medium"/>
                <a:cs typeface="Franklin Gothic Medium"/>
              </a:rPr>
              <a:t>r</a:t>
            </a:r>
            <a:r>
              <a:rPr sz="1850" spc="10" dirty="0">
                <a:latin typeface="Franklin Gothic Medium"/>
                <a:cs typeface="Franklin Gothic Medium"/>
              </a:rPr>
              <a:t>e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i="1" spc="235" dirty="0">
                <a:latin typeface="Franklin Gothic Medium"/>
                <a:cs typeface="Franklin Gothic Medium"/>
              </a:rPr>
              <a:t>c</a:t>
            </a:r>
            <a:r>
              <a:rPr sz="1850" i="1" spc="220" dirty="0">
                <a:latin typeface="Franklin Gothic Medium"/>
                <a:cs typeface="Franklin Gothic Medium"/>
              </a:rPr>
              <a:t>o</a:t>
            </a:r>
            <a:r>
              <a:rPr sz="1850" i="1" spc="215" dirty="0">
                <a:latin typeface="Franklin Gothic Medium"/>
                <a:cs typeface="Franklin Gothic Medium"/>
              </a:rPr>
              <a:t>m</a:t>
            </a:r>
            <a:r>
              <a:rPr sz="1850" i="1" spc="140" dirty="0">
                <a:latin typeface="Franklin Gothic Medium"/>
                <a:cs typeface="Franklin Gothic Medium"/>
              </a:rPr>
              <a:t>m</a:t>
            </a:r>
            <a:r>
              <a:rPr sz="1850" i="1" spc="215" dirty="0">
                <a:latin typeface="Franklin Gothic Medium"/>
                <a:cs typeface="Franklin Gothic Medium"/>
              </a:rPr>
              <a:t>u</a:t>
            </a:r>
            <a:r>
              <a:rPr sz="1850" i="1" spc="125" dirty="0">
                <a:latin typeface="Franklin Gothic Medium"/>
                <a:cs typeface="Franklin Gothic Medium"/>
              </a:rPr>
              <a:t>n</a:t>
            </a:r>
            <a:r>
              <a:rPr sz="1850" i="1" spc="210" dirty="0">
                <a:latin typeface="Franklin Gothic Medium"/>
                <a:cs typeface="Franklin Gothic Medium"/>
              </a:rPr>
              <a:t>i</a:t>
            </a:r>
            <a:r>
              <a:rPr sz="1850" i="1" spc="150" dirty="0">
                <a:latin typeface="Franklin Gothic Medium"/>
                <a:cs typeface="Franklin Gothic Medium"/>
              </a:rPr>
              <a:t>t</a:t>
            </a:r>
            <a:r>
              <a:rPr sz="1850" i="1" spc="10" dirty="0">
                <a:latin typeface="Franklin Gothic Medium"/>
                <a:cs typeface="Franklin Gothic Medium"/>
              </a:rPr>
              <a:t>y</a:t>
            </a:r>
            <a:r>
              <a:rPr sz="1850" i="1" dirty="0">
                <a:latin typeface="Franklin Gothic Medium"/>
                <a:cs typeface="Franklin Gothic Medium"/>
              </a:rPr>
              <a:t>	</a:t>
            </a:r>
            <a:r>
              <a:rPr sz="1850" spc="185" dirty="0">
                <a:latin typeface="Franklin Gothic Medium"/>
                <a:cs typeface="Franklin Gothic Medium"/>
              </a:rPr>
              <a:t>m</a:t>
            </a:r>
            <a:r>
              <a:rPr sz="1850" spc="150" dirty="0">
                <a:latin typeface="Franklin Gothic Medium"/>
                <a:cs typeface="Franklin Gothic Medium"/>
              </a:rPr>
              <a:t>e</a:t>
            </a:r>
            <a:r>
              <a:rPr sz="1850" spc="185" dirty="0">
                <a:latin typeface="Franklin Gothic Medium"/>
                <a:cs typeface="Franklin Gothic Medium"/>
              </a:rPr>
              <a:t>m</a:t>
            </a:r>
            <a:r>
              <a:rPr sz="1850" spc="125" dirty="0">
                <a:latin typeface="Franklin Gothic Medium"/>
                <a:cs typeface="Franklin Gothic Medium"/>
              </a:rPr>
              <a:t>b</a:t>
            </a:r>
            <a:r>
              <a:rPr sz="1850" spc="150" dirty="0">
                <a:latin typeface="Franklin Gothic Medium"/>
                <a:cs typeface="Franklin Gothic Medium"/>
              </a:rPr>
              <a:t>e</a:t>
            </a:r>
            <a:r>
              <a:rPr sz="1850" spc="200" dirty="0">
                <a:latin typeface="Franklin Gothic Medium"/>
                <a:cs typeface="Franklin Gothic Medium"/>
              </a:rPr>
              <a:t>r</a:t>
            </a:r>
            <a:r>
              <a:rPr sz="1850" spc="10" dirty="0">
                <a:latin typeface="Franklin Gothic Medium"/>
                <a:cs typeface="Franklin Gothic Medium"/>
              </a:rPr>
              <a:t>s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85" dirty="0">
                <a:latin typeface="Franklin Gothic Medium"/>
                <a:cs typeface="Franklin Gothic Medium"/>
              </a:rPr>
              <a:t>c</a:t>
            </a:r>
            <a:r>
              <a:rPr sz="1850" spc="140" dirty="0">
                <a:latin typeface="Franklin Gothic Medium"/>
                <a:cs typeface="Franklin Gothic Medium"/>
              </a:rPr>
              <a:t>o</a:t>
            </a:r>
            <a:r>
              <a:rPr sz="1850" spc="185" dirty="0">
                <a:latin typeface="Franklin Gothic Medium"/>
                <a:cs typeface="Franklin Gothic Medium"/>
              </a:rPr>
              <a:t>m</a:t>
            </a:r>
            <a:r>
              <a:rPr sz="1850" spc="10" dirty="0">
                <a:latin typeface="Franklin Gothic Medium"/>
                <a:cs typeface="Franklin Gothic Medium"/>
              </a:rPr>
              <a:t>e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45" dirty="0">
                <a:latin typeface="Franklin Gothic Medium"/>
                <a:cs typeface="Franklin Gothic Medium"/>
              </a:rPr>
              <a:t>t</a:t>
            </a:r>
            <a:r>
              <a:rPr sz="1850" spc="135" dirty="0">
                <a:latin typeface="Franklin Gothic Medium"/>
                <a:cs typeface="Franklin Gothic Medium"/>
              </a:rPr>
              <a:t>o</a:t>
            </a:r>
            <a:r>
              <a:rPr sz="1850" spc="160" dirty="0">
                <a:latin typeface="Franklin Gothic Medium"/>
                <a:cs typeface="Franklin Gothic Medium"/>
              </a:rPr>
              <a:t>g</a:t>
            </a:r>
            <a:r>
              <a:rPr sz="1850" spc="145" dirty="0">
                <a:latin typeface="Franklin Gothic Medium"/>
                <a:cs typeface="Franklin Gothic Medium"/>
              </a:rPr>
              <a:t>et</a:t>
            </a:r>
            <a:r>
              <a:rPr sz="1850" spc="190" dirty="0">
                <a:latin typeface="Franklin Gothic Medium"/>
                <a:cs typeface="Franklin Gothic Medium"/>
              </a:rPr>
              <a:t>h</a:t>
            </a:r>
            <a:r>
              <a:rPr sz="1850" spc="145" dirty="0">
                <a:latin typeface="Franklin Gothic Medium"/>
                <a:cs typeface="Franklin Gothic Medium"/>
              </a:rPr>
              <a:t>e</a:t>
            </a:r>
            <a:r>
              <a:rPr sz="1850" spc="5" dirty="0">
                <a:latin typeface="Franklin Gothic Medium"/>
                <a:cs typeface="Franklin Gothic Medium"/>
              </a:rPr>
              <a:t>r</a:t>
            </a:r>
            <a:r>
              <a:rPr sz="1850" dirty="0">
                <a:latin typeface="Franklin Gothic Medium"/>
                <a:cs typeface="Franklin Gothic Medium"/>
              </a:rPr>
              <a:t>	</a:t>
            </a:r>
            <a:r>
              <a:rPr sz="1850" spc="145" dirty="0">
                <a:latin typeface="Franklin Gothic Medium"/>
                <a:cs typeface="Franklin Gothic Medium"/>
              </a:rPr>
              <a:t>to  </a:t>
            </a:r>
            <a:r>
              <a:rPr sz="1850" spc="120" dirty="0">
                <a:latin typeface="Franklin Gothic Medium"/>
                <a:cs typeface="Franklin Gothic Medium"/>
              </a:rPr>
              <a:t>take </a:t>
            </a:r>
            <a:r>
              <a:rPr sz="1850" spc="135" dirty="0">
                <a:latin typeface="Franklin Gothic Medium"/>
                <a:cs typeface="Franklin Gothic Medium"/>
              </a:rPr>
              <a:t>collective action </a:t>
            </a:r>
            <a:r>
              <a:rPr sz="1850" spc="130" dirty="0">
                <a:latin typeface="Franklin Gothic Medium"/>
                <a:cs typeface="Franklin Gothic Medium"/>
              </a:rPr>
              <a:t>and </a:t>
            </a:r>
            <a:r>
              <a:rPr sz="1850" spc="140" dirty="0">
                <a:latin typeface="Franklin Gothic Medium"/>
                <a:cs typeface="Franklin Gothic Medium"/>
              </a:rPr>
              <a:t>generate </a:t>
            </a:r>
            <a:r>
              <a:rPr sz="1850" spc="130" dirty="0">
                <a:latin typeface="Franklin Gothic Medium"/>
                <a:cs typeface="Franklin Gothic Medium"/>
              </a:rPr>
              <a:t>solutions </a:t>
            </a:r>
            <a:r>
              <a:rPr sz="1850" spc="80" dirty="0">
                <a:latin typeface="Franklin Gothic Medium"/>
                <a:cs typeface="Franklin Gothic Medium"/>
              </a:rPr>
              <a:t>to </a:t>
            </a:r>
            <a:r>
              <a:rPr sz="1850" spc="140" dirty="0">
                <a:latin typeface="Franklin Gothic Medium"/>
                <a:cs typeface="Franklin Gothic Medium"/>
              </a:rPr>
              <a:t>common</a:t>
            </a:r>
            <a:r>
              <a:rPr sz="1850" spc="315" dirty="0">
                <a:latin typeface="Franklin Gothic Medium"/>
                <a:cs typeface="Franklin Gothic Medium"/>
              </a:rPr>
              <a:t> </a:t>
            </a:r>
            <a:r>
              <a:rPr sz="1850" spc="130" dirty="0">
                <a:latin typeface="Franklin Gothic Medium"/>
                <a:cs typeface="Franklin Gothic Medium"/>
              </a:rPr>
              <a:t>problems</a:t>
            </a:r>
            <a:endParaRPr sz="185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1610"/>
              </a:spcBef>
            </a:pPr>
            <a:r>
              <a:rPr sz="1850" spc="5" dirty="0">
                <a:latin typeface="Franklin Gothic Medium"/>
                <a:cs typeface="Franklin Gothic Medium"/>
              </a:rPr>
              <a:t>.</a:t>
            </a:r>
            <a:endParaRPr sz="1850">
              <a:latin typeface="Franklin Gothic Medium"/>
              <a:cs typeface="Franklin Gothic Medium"/>
            </a:endParaRPr>
          </a:p>
          <a:p>
            <a:pPr marL="241300" marR="574675" indent="-228600">
              <a:lnSpc>
                <a:spcPct val="155700"/>
              </a:lnSpc>
              <a:spcBef>
                <a:spcPts val="450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1850" spc="140" dirty="0">
                <a:latin typeface="Franklin Gothic Medium"/>
                <a:cs typeface="Franklin Gothic Medium"/>
              </a:rPr>
              <a:t>Community development </a:t>
            </a:r>
            <a:r>
              <a:rPr sz="1850" spc="130" dirty="0">
                <a:latin typeface="Franklin Gothic Medium"/>
                <a:cs typeface="Franklin Gothic Medium"/>
              </a:rPr>
              <a:t>focuses </a:t>
            </a:r>
            <a:r>
              <a:rPr sz="1850" spc="75" dirty="0">
                <a:latin typeface="Franklin Gothic Medium"/>
                <a:cs typeface="Franklin Gothic Medium"/>
              </a:rPr>
              <a:t>on </a:t>
            </a:r>
            <a:r>
              <a:rPr sz="1850" spc="114" dirty="0">
                <a:latin typeface="Franklin Gothic Medium"/>
                <a:cs typeface="Franklin Gothic Medium"/>
              </a:rPr>
              <a:t>all </a:t>
            </a:r>
            <a:r>
              <a:rPr sz="1850" spc="145" dirty="0">
                <a:latin typeface="Franklin Gothic Medium"/>
                <a:cs typeface="Franklin Gothic Medium"/>
              </a:rPr>
              <a:t>community </a:t>
            </a:r>
            <a:r>
              <a:rPr sz="1850" spc="130" dirty="0">
                <a:latin typeface="Franklin Gothic Medium"/>
                <a:cs typeface="Franklin Gothic Medium"/>
              </a:rPr>
              <a:t>and </a:t>
            </a:r>
            <a:r>
              <a:rPr sz="1850" spc="114" dirty="0">
                <a:latin typeface="Franklin Gothic Medium"/>
                <a:cs typeface="Franklin Gothic Medium"/>
              </a:rPr>
              <a:t>not </a:t>
            </a:r>
            <a:r>
              <a:rPr sz="1850" spc="10" dirty="0">
                <a:latin typeface="Franklin Gothic Medium"/>
                <a:cs typeface="Franklin Gothic Medium"/>
              </a:rPr>
              <a:t>a  </a:t>
            </a:r>
            <a:r>
              <a:rPr sz="1850" spc="135" dirty="0">
                <a:latin typeface="Franklin Gothic Medium"/>
                <a:cs typeface="Franklin Gothic Medium"/>
              </a:rPr>
              <a:t>selected</a:t>
            </a:r>
            <a:r>
              <a:rPr sz="1850" spc="400" dirty="0">
                <a:latin typeface="Franklin Gothic Medium"/>
                <a:cs typeface="Franklin Gothic Medium"/>
              </a:rPr>
              <a:t> </a:t>
            </a:r>
            <a:r>
              <a:rPr sz="1850" spc="140" dirty="0">
                <a:latin typeface="Franklin Gothic Medium"/>
                <a:cs typeface="Franklin Gothic Medium"/>
              </a:rPr>
              <a:t>segment.</a:t>
            </a:r>
            <a:endParaRPr sz="1850">
              <a:latin typeface="Franklin Gothic Medium"/>
              <a:cs typeface="Franklin Gothic Medium"/>
            </a:endParaRPr>
          </a:p>
          <a:p>
            <a:pPr marL="241300" marR="1419225" indent="-228600">
              <a:lnSpc>
                <a:spcPct val="155600"/>
              </a:lnSpc>
              <a:spcBef>
                <a:spcPts val="37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1850" spc="140" dirty="0">
                <a:latin typeface="Franklin Gothic Medium"/>
                <a:cs typeface="Franklin Gothic Medium"/>
              </a:rPr>
              <a:t>Community development </a:t>
            </a:r>
            <a:r>
              <a:rPr sz="1850" spc="125" dirty="0">
                <a:latin typeface="Franklin Gothic Medium"/>
                <a:cs typeface="Franklin Gothic Medium"/>
              </a:rPr>
              <a:t>address </a:t>
            </a:r>
            <a:r>
              <a:rPr sz="1850" spc="120" dirty="0">
                <a:latin typeface="Franklin Gothic Medium"/>
                <a:cs typeface="Franklin Gothic Medium"/>
              </a:rPr>
              <a:t>the </a:t>
            </a:r>
            <a:r>
              <a:rPr sz="1850" spc="145" dirty="0">
                <a:latin typeface="Franklin Gothic Medium"/>
                <a:cs typeface="Franklin Gothic Medium"/>
              </a:rPr>
              <a:t>geranial </a:t>
            </a:r>
            <a:r>
              <a:rPr sz="1850" spc="125" dirty="0">
                <a:latin typeface="Franklin Gothic Medium"/>
                <a:cs typeface="Franklin Gothic Medium"/>
              </a:rPr>
              <a:t>need </a:t>
            </a:r>
            <a:r>
              <a:rPr sz="1850" spc="75" dirty="0">
                <a:latin typeface="Franklin Gothic Medium"/>
                <a:cs typeface="Franklin Gothic Medium"/>
              </a:rPr>
              <a:t>of  </a:t>
            </a:r>
            <a:r>
              <a:rPr sz="1850" spc="145" dirty="0">
                <a:latin typeface="Franklin Gothic Medium"/>
                <a:cs typeface="Franklin Gothic Medium"/>
              </a:rPr>
              <a:t>community</a:t>
            </a:r>
            <a:endParaRPr sz="1850">
              <a:latin typeface="Franklin Gothic Medium"/>
              <a:cs typeface="Franklin Gothic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8000" y="1716341"/>
            <a:ext cx="8081645" cy="405447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>
              <a:lnSpc>
                <a:spcPct val="89700"/>
              </a:lnSpc>
              <a:spcBef>
                <a:spcPts val="375"/>
              </a:spcBef>
            </a:pPr>
            <a:r>
              <a:rPr sz="2000" spc="114" dirty="0">
                <a:latin typeface="Franklin Gothic Medium"/>
                <a:cs typeface="Franklin Gothic Medium"/>
              </a:rPr>
              <a:t>The </a:t>
            </a:r>
            <a:r>
              <a:rPr sz="2000" spc="125" dirty="0">
                <a:latin typeface="Franklin Gothic Medium"/>
                <a:cs typeface="Franklin Gothic Medium"/>
              </a:rPr>
              <a:t>term </a:t>
            </a:r>
            <a:r>
              <a:rPr sz="2000" spc="140" dirty="0">
                <a:latin typeface="Franklin Gothic Medium"/>
                <a:cs typeface="Franklin Gothic Medium"/>
              </a:rPr>
              <a:t>social </a:t>
            </a:r>
            <a:r>
              <a:rPr sz="2000" spc="150" dirty="0">
                <a:latin typeface="Franklin Gothic Medium"/>
                <a:cs typeface="Franklin Gothic Medium"/>
              </a:rPr>
              <a:t>change </a:t>
            </a:r>
            <a:r>
              <a:rPr sz="2000" spc="95" dirty="0">
                <a:latin typeface="Franklin Gothic Medium"/>
                <a:cs typeface="Franklin Gothic Medium"/>
              </a:rPr>
              <a:t>is </a:t>
            </a:r>
            <a:r>
              <a:rPr sz="2000" spc="110" dirty="0">
                <a:latin typeface="Franklin Gothic Medium"/>
                <a:cs typeface="Franklin Gothic Medium"/>
              </a:rPr>
              <a:t>use </a:t>
            </a:r>
            <a:r>
              <a:rPr sz="2000" spc="90" dirty="0">
                <a:latin typeface="Franklin Gothic Medium"/>
                <a:cs typeface="Franklin Gothic Medium"/>
              </a:rPr>
              <a:t>to </a:t>
            </a:r>
            <a:r>
              <a:rPr sz="2000" spc="150" dirty="0">
                <a:latin typeface="Franklin Gothic Medium"/>
                <a:cs typeface="Franklin Gothic Medium"/>
              </a:rPr>
              <a:t>indicate </a:t>
            </a:r>
            <a:r>
              <a:rPr sz="2000" spc="120" dirty="0">
                <a:latin typeface="Franklin Gothic Medium"/>
                <a:cs typeface="Franklin Gothic Medium"/>
              </a:rPr>
              <a:t>the </a:t>
            </a:r>
            <a:r>
              <a:rPr sz="2000" spc="150" dirty="0">
                <a:latin typeface="Franklin Gothic Medium"/>
                <a:cs typeface="Franklin Gothic Medium"/>
              </a:rPr>
              <a:t>changes </a:t>
            </a:r>
            <a:r>
              <a:rPr sz="2000" spc="135" dirty="0">
                <a:latin typeface="Franklin Gothic Medium"/>
                <a:cs typeface="Franklin Gothic Medium"/>
              </a:rPr>
              <a:t>that </a:t>
            </a:r>
            <a:r>
              <a:rPr sz="2000" spc="125" dirty="0">
                <a:latin typeface="Franklin Gothic Medium"/>
                <a:cs typeface="Franklin Gothic Medium"/>
              </a:rPr>
              <a:t>take  </a:t>
            </a:r>
            <a:r>
              <a:rPr sz="2000" spc="150" dirty="0">
                <a:latin typeface="Franklin Gothic Medium"/>
                <a:cs typeface="Franklin Gothic Medium"/>
              </a:rPr>
              <a:t>place </a:t>
            </a:r>
            <a:r>
              <a:rPr sz="2000" spc="95" dirty="0">
                <a:latin typeface="Franklin Gothic Medium"/>
                <a:cs typeface="Franklin Gothic Medium"/>
              </a:rPr>
              <a:t>in </a:t>
            </a:r>
            <a:r>
              <a:rPr sz="2000" spc="155" dirty="0">
                <a:latin typeface="Franklin Gothic Medium"/>
                <a:cs typeface="Franklin Gothic Medium"/>
              </a:rPr>
              <a:t>human </a:t>
            </a:r>
            <a:r>
              <a:rPr sz="2000" spc="150" dirty="0">
                <a:latin typeface="Franklin Gothic Medium"/>
                <a:cs typeface="Franklin Gothic Medium"/>
              </a:rPr>
              <a:t>interactions </a:t>
            </a:r>
            <a:r>
              <a:rPr sz="2000" spc="130" dirty="0">
                <a:latin typeface="Franklin Gothic Medium"/>
                <a:cs typeface="Franklin Gothic Medium"/>
              </a:rPr>
              <a:t>and </a:t>
            </a:r>
            <a:r>
              <a:rPr sz="2000" spc="150" dirty="0">
                <a:latin typeface="Franklin Gothic Medium"/>
                <a:cs typeface="Franklin Gothic Medium"/>
              </a:rPr>
              <a:t>interrelations </a:t>
            </a:r>
            <a:r>
              <a:rPr sz="2000" spc="5" dirty="0">
                <a:latin typeface="Franklin Gothic Medium"/>
                <a:cs typeface="Franklin Gothic Medium"/>
              </a:rPr>
              <a:t>. </a:t>
            </a:r>
            <a:r>
              <a:rPr sz="2000" spc="140" dirty="0">
                <a:latin typeface="Franklin Gothic Medium"/>
                <a:cs typeface="Franklin Gothic Medium"/>
              </a:rPr>
              <a:t>society </a:t>
            </a:r>
            <a:r>
              <a:rPr sz="2000" spc="95" dirty="0">
                <a:latin typeface="Franklin Gothic Medium"/>
                <a:cs typeface="Franklin Gothic Medium"/>
              </a:rPr>
              <a:t>is </a:t>
            </a:r>
            <a:r>
              <a:rPr sz="2000" spc="10" dirty="0">
                <a:latin typeface="Franklin Gothic Medium"/>
                <a:cs typeface="Franklin Gothic Medium"/>
              </a:rPr>
              <a:t>a </a:t>
            </a:r>
            <a:r>
              <a:rPr sz="2000" spc="110" dirty="0">
                <a:latin typeface="Franklin Gothic Medium"/>
                <a:cs typeface="Franklin Gothic Medium"/>
              </a:rPr>
              <a:t>web  </a:t>
            </a:r>
            <a:r>
              <a:rPr sz="2000" spc="70" dirty="0">
                <a:latin typeface="Franklin Gothic Medium"/>
                <a:cs typeface="Franklin Gothic Medium"/>
              </a:rPr>
              <a:t>of </a:t>
            </a:r>
            <a:r>
              <a:rPr sz="2000" spc="140" dirty="0">
                <a:latin typeface="Franklin Gothic Medium"/>
                <a:cs typeface="Franklin Gothic Medium"/>
              </a:rPr>
              <a:t>social </a:t>
            </a:r>
            <a:r>
              <a:rPr sz="2000" spc="150" dirty="0">
                <a:latin typeface="Franklin Gothic Medium"/>
                <a:cs typeface="Franklin Gothic Medium"/>
              </a:rPr>
              <a:t>relationships </a:t>
            </a:r>
            <a:r>
              <a:rPr sz="2000" spc="130" dirty="0">
                <a:latin typeface="Franklin Gothic Medium"/>
                <a:cs typeface="Franklin Gothic Medium"/>
              </a:rPr>
              <a:t>and </a:t>
            </a:r>
            <a:r>
              <a:rPr sz="2000" spc="140" dirty="0">
                <a:latin typeface="Franklin Gothic Medium"/>
                <a:cs typeface="Franklin Gothic Medium"/>
              </a:rPr>
              <a:t>hence social </a:t>
            </a:r>
            <a:r>
              <a:rPr sz="2000" spc="150" dirty="0">
                <a:latin typeface="Franklin Gothic Medium"/>
                <a:cs typeface="Franklin Gothic Medium"/>
              </a:rPr>
              <a:t>change </a:t>
            </a:r>
            <a:r>
              <a:rPr sz="2000" spc="145" dirty="0">
                <a:latin typeface="Franklin Gothic Medium"/>
                <a:cs typeface="Franklin Gothic Medium"/>
              </a:rPr>
              <a:t>means </a:t>
            </a:r>
            <a:r>
              <a:rPr sz="2000" spc="150" dirty="0">
                <a:latin typeface="Franklin Gothic Medium"/>
                <a:cs typeface="Franklin Gothic Medium"/>
              </a:rPr>
              <a:t>change  </a:t>
            </a:r>
            <a:r>
              <a:rPr sz="2000" spc="95" dirty="0">
                <a:latin typeface="Franklin Gothic Medium"/>
                <a:cs typeface="Franklin Gothic Medium"/>
              </a:rPr>
              <a:t>in </a:t>
            </a:r>
            <a:r>
              <a:rPr sz="2000" spc="130" dirty="0">
                <a:latin typeface="Franklin Gothic Medium"/>
                <a:cs typeface="Franklin Gothic Medium"/>
              </a:rPr>
              <a:t>system </a:t>
            </a:r>
            <a:r>
              <a:rPr sz="2000" spc="70" dirty="0">
                <a:latin typeface="Franklin Gothic Medium"/>
                <a:cs typeface="Franklin Gothic Medium"/>
              </a:rPr>
              <a:t>of </a:t>
            </a:r>
            <a:r>
              <a:rPr sz="2000" spc="140" dirty="0">
                <a:latin typeface="Franklin Gothic Medium"/>
                <a:cs typeface="Franklin Gothic Medium"/>
              </a:rPr>
              <a:t>social</a:t>
            </a:r>
            <a:r>
              <a:rPr sz="2000" spc="85" dirty="0">
                <a:latin typeface="Franklin Gothic Medium"/>
                <a:cs typeface="Franklin Gothic Medium"/>
              </a:rPr>
              <a:t> </a:t>
            </a:r>
            <a:r>
              <a:rPr sz="2000" spc="150" dirty="0">
                <a:latin typeface="Franklin Gothic Medium"/>
                <a:cs typeface="Franklin Gothic Medium"/>
              </a:rPr>
              <a:t>relationships</a:t>
            </a:r>
            <a:endParaRPr sz="20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2000" spc="150" dirty="0">
                <a:latin typeface="Franklin Gothic Medium"/>
                <a:cs typeface="Franklin Gothic Medium"/>
              </a:rPr>
              <a:t>Example.</a:t>
            </a:r>
            <a:endParaRPr sz="2000">
              <a:latin typeface="Franklin Gothic Medium"/>
              <a:cs typeface="Franklin Gothic Medium"/>
            </a:endParaRPr>
          </a:p>
          <a:p>
            <a:pPr marL="12700" marR="266700" indent="953135">
              <a:lnSpc>
                <a:spcPts val="2180"/>
              </a:lnSpc>
              <a:spcBef>
                <a:spcPts val="484"/>
              </a:spcBef>
              <a:tabLst>
                <a:tab pos="468630" algn="l"/>
              </a:tabLst>
            </a:pPr>
            <a:r>
              <a:rPr sz="2000" spc="110" dirty="0">
                <a:latin typeface="Franklin Gothic Medium"/>
                <a:cs typeface="Franklin Gothic Medium"/>
              </a:rPr>
              <a:t>how </a:t>
            </a:r>
            <a:r>
              <a:rPr sz="2000" spc="125" dirty="0">
                <a:latin typeface="Franklin Gothic Medium"/>
                <a:cs typeface="Franklin Gothic Medium"/>
              </a:rPr>
              <a:t>has </a:t>
            </a:r>
            <a:r>
              <a:rPr sz="2000" spc="155" dirty="0">
                <a:latin typeface="Franklin Gothic Medium"/>
                <a:cs typeface="Franklin Gothic Medium"/>
              </a:rPr>
              <a:t>public </a:t>
            </a:r>
            <a:r>
              <a:rPr sz="2000" spc="145" dirty="0">
                <a:latin typeface="Franklin Gothic Medium"/>
                <a:cs typeface="Franklin Gothic Medium"/>
              </a:rPr>
              <a:t>opinion </a:t>
            </a:r>
            <a:r>
              <a:rPr sz="2000" spc="125" dirty="0">
                <a:latin typeface="Franklin Gothic Medium"/>
                <a:cs typeface="Franklin Gothic Medium"/>
              </a:rPr>
              <a:t>shif </a:t>
            </a:r>
            <a:r>
              <a:rPr sz="2000" spc="110" dirty="0">
                <a:latin typeface="Franklin Gothic Medium"/>
                <a:cs typeface="Franklin Gothic Medium"/>
              </a:rPr>
              <a:t>ted </a:t>
            </a:r>
            <a:r>
              <a:rPr sz="2000" spc="155" dirty="0">
                <a:latin typeface="Franklin Gothic Medium"/>
                <a:cs typeface="Franklin Gothic Medium"/>
              </a:rPr>
              <a:t>regarding </a:t>
            </a:r>
            <a:r>
              <a:rPr sz="2000" spc="140" dirty="0">
                <a:latin typeface="Franklin Gothic Medium"/>
                <a:cs typeface="Franklin Gothic Medium"/>
              </a:rPr>
              <a:t>social</a:t>
            </a:r>
            <a:r>
              <a:rPr sz="2000" spc="-210" dirty="0">
                <a:latin typeface="Franklin Gothic Medium"/>
                <a:cs typeface="Franklin Gothic Medium"/>
              </a:rPr>
              <a:t> </a:t>
            </a:r>
            <a:r>
              <a:rPr sz="2000" spc="130" dirty="0">
                <a:latin typeface="Franklin Gothic Medium"/>
                <a:cs typeface="Franklin Gothic Medium"/>
              </a:rPr>
              <a:t>issues  </a:t>
            </a:r>
            <a:r>
              <a:rPr sz="2000" spc="100" dirty="0">
                <a:latin typeface="Franklin Gothic Medium"/>
                <a:cs typeface="Franklin Gothic Medium"/>
              </a:rPr>
              <a:t>as	</a:t>
            </a:r>
            <a:r>
              <a:rPr sz="2000" spc="140" dirty="0">
                <a:latin typeface="Franklin Gothic Medium"/>
                <a:cs typeface="Franklin Gothic Medium"/>
              </a:rPr>
              <a:t>smoking</a:t>
            </a:r>
            <a:r>
              <a:rPr sz="2000" spc="165" dirty="0">
                <a:latin typeface="Franklin Gothic Medium"/>
                <a:cs typeface="Franklin Gothic Medium"/>
              </a:rPr>
              <a:t> </a:t>
            </a:r>
            <a:r>
              <a:rPr sz="2000" spc="5" dirty="0">
                <a:latin typeface="Franklin Gothic Medium"/>
                <a:cs typeface="Franklin Gothic Medium"/>
              </a:rPr>
              <a:t>,</a:t>
            </a:r>
            <a:r>
              <a:rPr sz="2000" spc="-315" dirty="0">
                <a:latin typeface="Franklin Gothic Medium"/>
                <a:cs typeface="Franklin Gothic Medium"/>
              </a:rPr>
              <a:t> </a:t>
            </a:r>
            <a:r>
              <a:rPr sz="2000" spc="145" dirty="0">
                <a:latin typeface="Franklin Gothic Medium"/>
                <a:cs typeface="Franklin Gothic Medium"/>
              </a:rPr>
              <a:t>domestic</a:t>
            </a:r>
            <a:r>
              <a:rPr sz="2000" spc="125" dirty="0">
                <a:latin typeface="Franklin Gothic Medium"/>
                <a:cs typeface="Franklin Gothic Medium"/>
              </a:rPr>
              <a:t> </a:t>
            </a:r>
            <a:r>
              <a:rPr sz="2000" spc="150" dirty="0">
                <a:latin typeface="Franklin Gothic Medium"/>
                <a:cs typeface="Franklin Gothic Medium"/>
              </a:rPr>
              <a:t>violence</a:t>
            </a:r>
            <a:r>
              <a:rPr sz="2000" spc="85" dirty="0">
                <a:latin typeface="Franklin Gothic Medium"/>
                <a:cs typeface="Franklin Gothic Medium"/>
              </a:rPr>
              <a:t> </a:t>
            </a:r>
            <a:r>
              <a:rPr sz="2000" spc="5" dirty="0">
                <a:latin typeface="Franklin Gothic Medium"/>
                <a:cs typeface="Franklin Gothic Medium"/>
              </a:rPr>
              <a:t>,</a:t>
            </a:r>
            <a:r>
              <a:rPr sz="2000" spc="-315" dirty="0">
                <a:latin typeface="Franklin Gothic Medium"/>
                <a:cs typeface="Franklin Gothic Medium"/>
              </a:rPr>
              <a:t> </a:t>
            </a:r>
            <a:r>
              <a:rPr sz="2000" spc="145" dirty="0">
                <a:latin typeface="Franklin Gothic Medium"/>
                <a:cs typeface="Franklin Gothic Medium"/>
              </a:rPr>
              <a:t>divorce</a:t>
            </a:r>
            <a:endParaRPr sz="2000">
              <a:latin typeface="Franklin Gothic Medium"/>
              <a:cs typeface="Franklin Gothic Medium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50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40" dirty="0">
                <a:latin typeface="Franklin Gothic Medium"/>
                <a:cs typeface="Franklin Gothic Medium"/>
              </a:rPr>
              <a:t>Social </a:t>
            </a:r>
            <a:r>
              <a:rPr sz="2000" spc="155" dirty="0">
                <a:latin typeface="Franklin Gothic Medium"/>
                <a:cs typeface="Franklin Gothic Medium"/>
              </a:rPr>
              <a:t>change </a:t>
            </a:r>
            <a:r>
              <a:rPr sz="2000" spc="95" dirty="0">
                <a:latin typeface="Franklin Gothic Medium"/>
                <a:cs typeface="Franklin Gothic Medium"/>
              </a:rPr>
              <a:t>is</a:t>
            </a:r>
            <a:r>
              <a:rPr sz="2000" spc="285" dirty="0">
                <a:latin typeface="Franklin Gothic Medium"/>
                <a:cs typeface="Franklin Gothic Medium"/>
              </a:rPr>
              <a:t> </a:t>
            </a:r>
            <a:r>
              <a:rPr sz="2000" spc="150" dirty="0">
                <a:latin typeface="Franklin Gothic Medium"/>
                <a:cs typeface="Franklin Gothic Medium"/>
              </a:rPr>
              <a:t>universal.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ts val="2290"/>
              </a:lnSpc>
              <a:spcBef>
                <a:spcPts val="229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55" dirty="0">
                <a:latin typeface="Franklin Gothic Medium"/>
                <a:cs typeface="Franklin Gothic Medium"/>
              </a:rPr>
              <a:t>Change </a:t>
            </a:r>
            <a:r>
              <a:rPr sz="2000" spc="135" dirty="0">
                <a:latin typeface="Franklin Gothic Medium"/>
                <a:cs typeface="Franklin Gothic Medium"/>
              </a:rPr>
              <a:t>with </a:t>
            </a:r>
            <a:r>
              <a:rPr sz="2000" spc="125" dirty="0">
                <a:latin typeface="Franklin Gothic Medium"/>
                <a:cs typeface="Franklin Gothic Medium"/>
              </a:rPr>
              <a:t>dif </a:t>
            </a:r>
            <a:r>
              <a:rPr sz="2000" spc="5" dirty="0">
                <a:latin typeface="Franklin Gothic Medium"/>
                <a:cs typeface="Franklin Gothic Medium"/>
              </a:rPr>
              <a:t>f . </a:t>
            </a:r>
            <a:r>
              <a:rPr sz="2000" spc="95" dirty="0">
                <a:latin typeface="Franklin Gothic Medium"/>
                <a:cs typeface="Franklin Gothic Medium"/>
              </a:rPr>
              <a:t>in </a:t>
            </a:r>
            <a:r>
              <a:rPr sz="2000" spc="125" dirty="0">
                <a:latin typeface="Franklin Gothic Medium"/>
                <a:cs typeface="Franklin Gothic Medium"/>
              </a:rPr>
              <a:t>speed </a:t>
            </a:r>
            <a:r>
              <a:rPr sz="2000" spc="15" dirty="0">
                <a:latin typeface="Franklin Gothic Medium"/>
                <a:cs typeface="Franklin Gothic Medium"/>
              </a:rPr>
              <a:t>&amp; </a:t>
            </a:r>
            <a:r>
              <a:rPr sz="2000" spc="125" dirty="0">
                <a:latin typeface="Franklin Gothic Medium"/>
                <a:cs typeface="Franklin Gothic Medium"/>
              </a:rPr>
              <a:t>form </a:t>
            </a:r>
            <a:r>
              <a:rPr sz="2000" spc="150" dirty="0">
                <a:latin typeface="Franklin Gothic Medium"/>
                <a:cs typeface="Franklin Gothic Medium"/>
              </a:rPr>
              <a:t>simple </a:t>
            </a:r>
            <a:r>
              <a:rPr sz="2000" spc="140" dirty="0">
                <a:latin typeface="Franklin Gothic Medium"/>
                <a:cs typeface="Franklin Gothic Medium"/>
              </a:rPr>
              <a:t>society </a:t>
            </a:r>
            <a:r>
              <a:rPr sz="2000" spc="20" dirty="0">
                <a:latin typeface="Franklin Gothic Medium"/>
                <a:cs typeface="Franklin Gothic Medium"/>
              </a:rPr>
              <a:t>…</a:t>
            </a:r>
            <a:r>
              <a:rPr sz="2000" spc="-160" dirty="0">
                <a:latin typeface="Franklin Gothic Medium"/>
                <a:cs typeface="Franklin Gothic Medium"/>
              </a:rPr>
              <a:t> </a:t>
            </a:r>
            <a:r>
              <a:rPr sz="2000" spc="155" dirty="0">
                <a:latin typeface="Franklin Gothic Medium"/>
                <a:cs typeface="Franklin Gothic Medium"/>
              </a:rPr>
              <a:t>change</a:t>
            </a:r>
            <a:endParaRPr sz="2000">
              <a:latin typeface="Franklin Gothic Medium"/>
              <a:cs typeface="Franklin Gothic Medium"/>
            </a:endParaRPr>
          </a:p>
          <a:p>
            <a:pPr marL="241300">
              <a:lnSpc>
                <a:spcPts val="2290"/>
              </a:lnSpc>
            </a:pPr>
            <a:r>
              <a:rPr sz="2000" spc="125" dirty="0">
                <a:latin typeface="Franklin Gothic Medium"/>
                <a:cs typeface="Franklin Gothic Medium"/>
              </a:rPr>
              <a:t>was</a:t>
            </a:r>
            <a:r>
              <a:rPr sz="2000" spc="145" dirty="0">
                <a:latin typeface="Franklin Gothic Medium"/>
                <a:cs typeface="Franklin Gothic Medium"/>
              </a:rPr>
              <a:t> </a:t>
            </a:r>
            <a:r>
              <a:rPr sz="2000" spc="130" dirty="0">
                <a:latin typeface="Franklin Gothic Medium"/>
                <a:cs typeface="Franklin Gothic Medium"/>
              </a:rPr>
              <a:t>slower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229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40" dirty="0">
                <a:latin typeface="Franklin Gothic Medium"/>
                <a:cs typeface="Franklin Gothic Medium"/>
              </a:rPr>
              <a:t>Social </a:t>
            </a:r>
            <a:r>
              <a:rPr sz="2000" spc="155" dirty="0">
                <a:latin typeface="Franklin Gothic Medium"/>
                <a:cs typeface="Franklin Gothic Medium"/>
              </a:rPr>
              <a:t>change </a:t>
            </a:r>
            <a:r>
              <a:rPr sz="2000" spc="95" dirty="0">
                <a:latin typeface="Franklin Gothic Medium"/>
                <a:cs typeface="Franklin Gothic Medium"/>
              </a:rPr>
              <a:t>is </a:t>
            </a:r>
            <a:r>
              <a:rPr sz="2000" spc="155" dirty="0">
                <a:latin typeface="Franklin Gothic Medium"/>
                <a:cs typeface="Franklin Gothic Medium"/>
              </a:rPr>
              <a:t>change </a:t>
            </a:r>
            <a:r>
              <a:rPr sz="2000" spc="95" dirty="0">
                <a:latin typeface="Franklin Gothic Medium"/>
                <a:cs typeface="Franklin Gothic Medium"/>
              </a:rPr>
              <a:t>in</a:t>
            </a:r>
            <a:r>
              <a:rPr sz="2000" spc="-200" dirty="0">
                <a:latin typeface="Franklin Gothic Medium"/>
                <a:cs typeface="Franklin Gothic Medium"/>
              </a:rPr>
              <a:t> </a:t>
            </a:r>
            <a:r>
              <a:rPr sz="2000" spc="155" dirty="0">
                <a:latin typeface="Franklin Gothic Medium"/>
                <a:cs typeface="Franklin Gothic Medium"/>
              </a:rPr>
              <a:t>community</a:t>
            </a:r>
            <a:endParaRPr sz="200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2000" spc="5" dirty="0">
                <a:latin typeface="Franklin Gothic Medium"/>
                <a:cs typeface="Franklin Gothic Medium"/>
              </a:rPr>
              <a:t>.</a:t>
            </a:r>
            <a:endParaRPr sz="20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10625" cy="1343025"/>
          </a:xfrm>
          <a:prstGeom prst="rect">
            <a:avLst/>
          </a:prstGeom>
          <a:solidFill>
            <a:srgbClr val="524848"/>
          </a:solidFill>
        </p:spPr>
        <p:txBody>
          <a:bodyPr vert="horz" wrap="square" lIns="0" tIns="285115" rIns="0" bIns="0" rtlCol="0">
            <a:spAutoFit/>
          </a:bodyPr>
          <a:lstStyle/>
          <a:p>
            <a:pPr marL="5715" algn="ctr">
              <a:lnSpc>
                <a:spcPct val="100000"/>
              </a:lnSpc>
              <a:spcBef>
                <a:spcPts val="2245"/>
              </a:spcBef>
            </a:pPr>
            <a:r>
              <a:rPr spc="200" dirty="0"/>
              <a:t>SOCIAL</a:t>
            </a:r>
            <a:r>
              <a:rPr spc="135" dirty="0"/>
              <a:t> </a:t>
            </a:r>
            <a:r>
              <a:rPr spc="204" dirty="0"/>
              <a:t>CHANGE,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8000" y="1691195"/>
            <a:ext cx="3209925" cy="184785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550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35" dirty="0">
                <a:solidFill>
                  <a:srgbClr val="524848"/>
                </a:solidFill>
                <a:latin typeface="Franklin Gothic Medium"/>
                <a:cs typeface="Franklin Gothic Medium"/>
              </a:rPr>
              <a:t>Factor </a:t>
            </a:r>
            <a:r>
              <a:rPr sz="2000" spc="7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of </a:t>
            </a:r>
            <a:r>
              <a:rPr sz="2000" spc="14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social</a:t>
            </a:r>
            <a:r>
              <a:rPr sz="2000" spc="-18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 </a:t>
            </a:r>
            <a:r>
              <a:rPr sz="2000" spc="155" dirty="0">
                <a:solidFill>
                  <a:srgbClr val="524848"/>
                </a:solidFill>
                <a:latin typeface="Franklin Gothic Medium"/>
                <a:cs typeface="Franklin Gothic Medium"/>
              </a:rPr>
              <a:t>change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45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5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Biological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55" dirty="0">
                <a:solidFill>
                  <a:srgbClr val="524848"/>
                </a:solidFill>
                <a:latin typeface="Franklin Gothic Medium"/>
                <a:cs typeface="Franklin Gothic Medium"/>
              </a:rPr>
              <a:t>Natural</a:t>
            </a:r>
            <a:r>
              <a:rPr sz="2000" spc="5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 </a:t>
            </a:r>
            <a:r>
              <a:rPr sz="2000" spc="15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factors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45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45" dirty="0">
                <a:solidFill>
                  <a:srgbClr val="524848"/>
                </a:solidFill>
                <a:latin typeface="Franklin Gothic Medium"/>
                <a:cs typeface="Franklin Gothic Medium"/>
              </a:rPr>
              <a:t>Technological</a:t>
            </a:r>
            <a:r>
              <a:rPr sz="2000" spc="4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 </a:t>
            </a:r>
            <a:r>
              <a:rPr sz="2000" spc="15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factors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45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5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Cultural</a:t>
            </a:r>
            <a:r>
              <a:rPr sz="2000" spc="12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 </a:t>
            </a:r>
            <a:r>
              <a:rPr sz="2000" spc="14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Factors</a:t>
            </a:r>
            <a:endParaRPr sz="20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10625" cy="1343025"/>
          </a:xfrm>
          <a:prstGeom prst="rect">
            <a:avLst/>
          </a:prstGeom>
          <a:solidFill>
            <a:srgbClr val="524848"/>
          </a:solidFill>
        </p:spPr>
        <p:txBody>
          <a:bodyPr vert="horz" wrap="square" lIns="0" tIns="3295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595"/>
              </a:spcBef>
            </a:pPr>
            <a:r>
              <a:rPr spc="160" dirty="0"/>
              <a:t>FACTOR </a:t>
            </a:r>
            <a:r>
              <a:rPr spc="135" dirty="0"/>
              <a:t>OF </a:t>
            </a:r>
            <a:r>
              <a:rPr spc="200" dirty="0"/>
              <a:t>SOCIAL</a:t>
            </a:r>
            <a:r>
              <a:rPr spc="275" dirty="0"/>
              <a:t> </a:t>
            </a:r>
            <a:r>
              <a:rPr spc="200" dirty="0"/>
              <a:t>CHANGE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8000" y="1691195"/>
            <a:ext cx="2858135" cy="112268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550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3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Ruler </a:t>
            </a:r>
            <a:r>
              <a:rPr sz="2000" spc="7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or </a:t>
            </a:r>
            <a:r>
              <a:rPr sz="2000" spc="15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urban</a:t>
            </a:r>
            <a:r>
              <a:rPr sz="2000" spc="-204" dirty="0">
                <a:solidFill>
                  <a:srgbClr val="524848"/>
                </a:solidFill>
                <a:latin typeface="Franklin Gothic Medium"/>
                <a:cs typeface="Franklin Gothic Medium"/>
              </a:rPr>
              <a:t> </a:t>
            </a:r>
            <a:r>
              <a:rPr sz="2000" spc="140" dirty="0">
                <a:solidFill>
                  <a:srgbClr val="524848"/>
                </a:solidFill>
                <a:latin typeface="Franklin Gothic Medium"/>
                <a:cs typeface="Franklin Gothic Medium"/>
              </a:rPr>
              <a:t>areas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45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55" dirty="0">
                <a:solidFill>
                  <a:srgbClr val="524848"/>
                </a:solidFill>
                <a:latin typeface="Franklin Gothic Medium"/>
                <a:cs typeface="Franklin Gothic Medium"/>
              </a:rPr>
              <a:t>Economical</a:t>
            </a:r>
            <a:endParaRPr sz="2000">
              <a:latin typeface="Franklin Gothic Medium"/>
              <a:cs typeface="Franklin Gothic Medium"/>
            </a:endParaRPr>
          </a:p>
          <a:p>
            <a:pPr marL="241300" indent="-228600">
              <a:lnSpc>
                <a:spcPct val="100000"/>
              </a:lnSpc>
              <a:spcBef>
                <a:spcPts val="525"/>
              </a:spcBef>
              <a:buClr>
                <a:srgbClr val="C56951"/>
              </a:buClr>
              <a:buFont typeface="Wingdings 2"/>
              <a:buChar char=""/>
              <a:tabLst>
                <a:tab pos="241300" algn="l"/>
              </a:tabLst>
            </a:pPr>
            <a:r>
              <a:rPr sz="2000" spc="155" dirty="0">
                <a:solidFill>
                  <a:srgbClr val="524848"/>
                </a:solidFill>
                <a:latin typeface="Franklin Gothic Medium"/>
                <a:cs typeface="Franklin Gothic Medium"/>
              </a:rPr>
              <a:t>Culture</a:t>
            </a:r>
            <a:endParaRPr sz="2000">
              <a:latin typeface="Franklin Gothic Medium"/>
              <a:cs typeface="Franklin Gothic Medium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" y="152400"/>
            <a:ext cx="8810625" cy="1343025"/>
          </a:xfrm>
          <a:prstGeom prst="rect">
            <a:avLst/>
          </a:prstGeom>
          <a:solidFill>
            <a:srgbClr val="524848"/>
          </a:solidFill>
        </p:spPr>
        <p:txBody>
          <a:bodyPr vert="horz" wrap="square" lIns="0" tIns="329565" rIns="0" bIns="0" rtlCol="0">
            <a:spAutoFit/>
          </a:bodyPr>
          <a:lstStyle/>
          <a:p>
            <a:pPr marL="520700">
              <a:lnSpc>
                <a:spcPct val="100000"/>
              </a:lnSpc>
              <a:spcBef>
                <a:spcPts val="2595"/>
              </a:spcBef>
            </a:pPr>
            <a:r>
              <a:rPr spc="155" dirty="0"/>
              <a:t>FACTOR </a:t>
            </a:r>
            <a:r>
              <a:rPr spc="175" dirty="0"/>
              <a:t>OF </a:t>
            </a:r>
            <a:r>
              <a:rPr spc="215" dirty="0"/>
              <a:t>COMMUNITY</a:t>
            </a:r>
            <a:r>
              <a:rPr spc="180" dirty="0"/>
              <a:t> </a:t>
            </a:r>
            <a:r>
              <a:rPr spc="200" dirty="0"/>
              <a:t>DEVELOPMENT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Franklin Gothic Medium</vt:lpstr>
      <vt:lpstr>Times New Roman</vt:lpstr>
      <vt:lpstr>Wingdings 2</vt:lpstr>
      <vt:lpstr>Office Theme</vt:lpstr>
      <vt:lpstr>PowerPoint Presentation</vt:lpstr>
      <vt:lpstr>DIFFERENCE BETWEEN COMMUNITY  DEVELOPMENT AND SOCIAL CHANGE</vt:lpstr>
      <vt:lpstr>SOCIAL CHANGE,</vt:lpstr>
      <vt:lpstr>FACTOR OF SOCIAL CHANGE</vt:lpstr>
      <vt:lpstr>FACTOR OF COMMUNITY DEVELOPMENT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hina kaynat</cp:lastModifiedBy>
  <cp:revision>1</cp:revision>
  <dcterms:created xsi:type="dcterms:W3CDTF">2019-12-03T18:32:55Z</dcterms:created>
  <dcterms:modified xsi:type="dcterms:W3CDTF">2020-03-31T17:08:27Z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2019-11-13T00:00:00Z</vt:filetime>
  </property>
  <property fmtid="{D5CDD505-2E9C-101B-9397-08002B2CF9AE}" pid="3" name="LastSaved">
    <vt:filetime>2019-12-03T00:00:00Z</vt:filetime>
  </property>
</Properties>
</file>